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08" y="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814A-F804-1247-BEF1-22549E5F7555}" type="datetimeFigureOut">
              <a:rPr lang="nb-NO" smtClean="0"/>
              <a:pPr/>
              <a:t>25.08.2016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044A-DDCB-E24E-9BF3-99B52BFD81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7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-</a:t>
            </a:r>
            <a:r>
              <a:rPr lang="nb-NO" baseline="0" noProof="0" dirty="0"/>
              <a:t> Rytterkrets er regionalt – og det finnes ca. 8 kretser I Norge </a:t>
            </a:r>
            <a:r>
              <a:rPr lang="en-US" baseline="0" noProof="0" dirty="0"/>
              <a:t>–</a:t>
            </a:r>
            <a:r>
              <a:rPr lang="nb-NO" baseline="0" noProof="0" dirty="0"/>
              <a:t> vi skal være et bindeledd mellom klubbene i vår krets og rytterforbundet</a:t>
            </a:r>
          </a:p>
          <a:p>
            <a:r>
              <a:rPr lang="nb-NO" baseline="0" noProof="0" dirty="0"/>
              <a:t>----- Møtenotater (05.02.14 17:55) -----</a:t>
            </a:r>
          </a:p>
          <a:p>
            <a:r>
              <a:rPr lang="nb-NO" baseline="0" noProof="0" dirty="0"/>
              <a:t>Hjertelig velkommen</a:t>
            </a:r>
          </a:p>
          <a:p>
            <a:r>
              <a:rPr lang="nb-NO" baseline="0" noProof="0" dirty="0"/>
              <a:t>Litt programmet</a:t>
            </a:r>
          </a:p>
          <a:p>
            <a:r>
              <a:rPr lang="nb-NO" baseline="0" noProof="0" dirty="0"/>
              <a:t>Årets klubb i kretsen -  3 nominerte, nemlig Nes, Skedsmo, Østmarka og Tanum- vi deler ut premie til vinneren ikveld</a:t>
            </a:r>
          </a:p>
          <a:p>
            <a:r>
              <a:rPr lang="nb-NO" baseline="0" noProof="0" dirty="0"/>
              <a:t>  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6044A-DDCB-E24E-9BF3-99B52BFD81F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8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792" y="1985897"/>
            <a:ext cx="7772400" cy="110251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kgrun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pic>
        <p:nvPicPr>
          <p:cNvPr id="6" name="Picture 5" descr="oark_web_logo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09" y="380322"/>
            <a:ext cx="865097" cy="86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6905559" y="4824868"/>
            <a:ext cx="2243841" cy="42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Gill Sans Light"/>
                <a:ea typeface="+mn-ea"/>
                <a:cs typeface="Gill Sans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300" i="1" dirty="0"/>
              <a:t>Hest og ryttersport for alle!</a:t>
            </a:r>
          </a:p>
        </p:txBody>
      </p:sp>
    </p:spTree>
    <p:extLst>
      <p:ext uri="{BB962C8B-B14F-4D97-AF65-F5344CB8AC3E}">
        <p14:creationId xmlns:p14="http://schemas.microsoft.com/office/powerpoint/2010/main" val="30718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kgrunn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9979"/>
            <a:ext cx="72566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774512" cy="27982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1600" b="0" i="0" kern="1200">
          <a:solidFill>
            <a:schemeClr val="bg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–"/>
        <a:defRPr sz="1600" b="0" i="0" kern="1200">
          <a:solidFill>
            <a:schemeClr val="bg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»"/>
        <a:defRPr sz="1600" b="0" i="0" kern="1200">
          <a:solidFill>
            <a:schemeClr val="bg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mailto:baerum.rideklubb@gmail.com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ark_web_logo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44" y="741012"/>
            <a:ext cx="1145672" cy="1149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884030" y="1921247"/>
            <a:ext cx="1244800" cy="425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Gill Sans Light"/>
                <a:ea typeface="+mn-ea"/>
                <a:cs typeface="Gill Sans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Light"/>
                <a:ea typeface="+mn-ea"/>
                <a:cs typeface="Gill Sans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i="1" dirty="0"/>
              <a:t>Hest og ryttersport </a:t>
            </a:r>
          </a:p>
          <a:p>
            <a:r>
              <a:rPr lang="da-DK" sz="1100" i="1" dirty="0"/>
              <a:t>for alle!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20" y="-11581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Bærum rideklubb og OARK ønsker velkommen til KM i sprang 2016</a:t>
            </a:r>
          </a:p>
          <a:p>
            <a:pPr algn="ctr"/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Lørdag den  17. september: 	Lag 		- Hest og ponni</a:t>
            </a:r>
          </a:p>
          <a:p>
            <a:pPr lvl="5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Søndag den 18. september: 	Individuelt 	- Hest og ponni </a:t>
            </a:r>
          </a:p>
          <a:p>
            <a:pPr lvl="5"/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Anmeldelser: 	</a:t>
            </a:r>
            <a:r>
              <a:rPr lang="nb-NO" sz="1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baerum.rideklubb@gmail.com</a:t>
            </a:r>
            <a:endParaRPr lang="nb-NO" sz="1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Frist:			13. september klokken 23:55</a:t>
            </a:r>
          </a:p>
          <a:p>
            <a:pPr lvl="5"/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941160" y="2890903"/>
            <a:ext cx="1311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Begeistring</a:t>
            </a:r>
          </a:p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</a:t>
            </a:r>
          </a:p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</a:t>
            </a:r>
          </a:p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</a:t>
            </a:r>
          </a:p>
          <a:p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102" y="2518428"/>
            <a:ext cx="818955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823" y="1890345"/>
            <a:ext cx="4532734" cy="83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77" y="1503271"/>
            <a:ext cx="1254188" cy="1734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2" y="2162627"/>
            <a:ext cx="1595575" cy="912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content.bloc.net/Files/SiteID/1111/logo/2015/2/11/20150211104005956137-1111.png?width=984&amp;height=265&amp;scale=both&amp;mode=stretch&amp;quality=9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573" r="71207" b="-3269"/>
          <a:stretch/>
        </p:blipFill>
        <p:spPr bwMode="auto">
          <a:xfrm>
            <a:off x="388671" y="495271"/>
            <a:ext cx="1080000" cy="10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25146</TotalTime>
  <Words>96</Words>
  <Application>Microsoft Office PowerPoint</Application>
  <PresentationFormat>Skjermfremvisning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Light</vt:lpstr>
      <vt:lpstr>Office Theme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Cornelius Roalsvig Vasbotten</dc:creator>
  <cp:lastModifiedBy>Jarl Guld</cp:lastModifiedBy>
  <cp:revision>196</cp:revision>
  <cp:lastPrinted>2014-07-14T09:57:08Z</cp:lastPrinted>
  <dcterms:created xsi:type="dcterms:W3CDTF">2013-01-31T17:05:44Z</dcterms:created>
  <dcterms:modified xsi:type="dcterms:W3CDTF">2016-08-25T19:39:08Z</dcterms:modified>
</cp:coreProperties>
</file>